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61" r:id="rId6"/>
    <p:sldId id="257" r:id="rId7"/>
    <p:sldId id="258" r:id="rId8"/>
    <p:sldId id="262" r:id="rId9"/>
    <p:sldId id="263" r:id="rId10"/>
  </p:sldIdLst>
  <p:sldSz cx="12192000" cy="6858000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ptos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ptos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ptos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ptos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225C"/>
    <a:srgbClr val="F9B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4"/>
    <p:restoredTop sz="96327"/>
  </p:normalViewPr>
  <p:slideViewPr>
    <p:cSldViewPr snapToGrid="0">
      <p:cViewPr>
        <p:scale>
          <a:sx n="122" d="100"/>
          <a:sy n="122" d="100"/>
        </p:scale>
        <p:origin x="16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D3FF1F8-414B-AD45-8DE1-C7709DA2DB6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09528" y="424247"/>
            <a:ext cx="6727462" cy="388697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35D553AC-2F59-A641-A7D6-511485E5504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94769" y="4574703"/>
            <a:ext cx="6556980" cy="164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063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317172" y="517117"/>
            <a:ext cx="10515600" cy="392521"/>
          </a:xfrm>
          <a:prstGeom prst="rect">
            <a:avLst/>
          </a:prstGeom>
        </p:spPr>
        <p:txBody>
          <a:bodyPr/>
          <a:lstStyle>
            <a:lvl1pPr>
              <a:defRPr sz="2000" b="1" i="0">
                <a:solidFill>
                  <a:srgbClr val="F9B033"/>
                </a:solidFill>
                <a:latin typeface="Montserrat SemiBold" pitchFamily="2" charset="77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10" name="Marcador de texto 9"/>
          <p:cNvSpPr>
            <a:spLocks noGrp="1"/>
          </p:cNvSpPr>
          <p:nvPr>
            <p:ph type="body" sz="quarter" idx="10"/>
          </p:nvPr>
        </p:nvSpPr>
        <p:spPr>
          <a:xfrm>
            <a:off x="1317172" y="1175023"/>
            <a:ext cx="10515600" cy="4354920"/>
          </a:xfrm>
          <a:prstGeom prst="rect">
            <a:avLst/>
          </a:prstGeom>
        </p:spPr>
        <p:txBody>
          <a:bodyPr/>
          <a:lstStyle>
            <a:lvl1pPr>
              <a:defRPr sz="1400" b="0" i="0">
                <a:solidFill>
                  <a:srgbClr val="29225C"/>
                </a:solidFill>
                <a:latin typeface="Montserrat" pitchFamily="2" charset="77"/>
              </a:defRPr>
            </a:lvl1pPr>
            <a:lvl2pPr>
              <a:defRPr sz="1400" b="0" i="0">
                <a:latin typeface="Montserrat" pitchFamily="2" charset="77"/>
              </a:defRPr>
            </a:lvl2pPr>
            <a:lvl3pPr>
              <a:defRPr sz="1400" b="0" i="0">
                <a:latin typeface="Montserrat" pitchFamily="2" charset="77"/>
              </a:defRPr>
            </a:lvl3pPr>
            <a:lvl4pPr>
              <a:defRPr sz="1400" b="0" i="0">
                <a:latin typeface="Montserrat" pitchFamily="2" charset="77"/>
              </a:defRPr>
            </a:lvl4pPr>
            <a:lvl5pPr>
              <a:defRPr sz="1400" b="0" i="0">
                <a:latin typeface="Montserrat" pitchFamily="2" charset="77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22FD0A4-6416-0F47-AFB5-C73B64BB50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7705" y="6038899"/>
            <a:ext cx="1122416" cy="648507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0B97CC18-3F04-B44E-95CC-D652A322845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27574" y="6124824"/>
            <a:ext cx="2114344" cy="531996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37565232-29C2-814C-8DBC-D79FE62968B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989932" y="4650284"/>
            <a:ext cx="1769791" cy="1740538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29041997-0F88-BF4A-9EF7-71A7D871253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573258" y="0"/>
            <a:ext cx="91559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34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DE73CE97-C7D3-D843-8CF9-DB5F91F9EA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7705" y="6038899"/>
            <a:ext cx="1122416" cy="648507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E24D6165-F7CA-F744-BB1B-20C4948D5A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27574" y="6124824"/>
            <a:ext cx="2114344" cy="531996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3F49BC30-F688-D040-AE4B-0D9C9D97D89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573258" y="0"/>
            <a:ext cx="9155972" cy="6858000"/>
          </a:xfrm>
          <a:prstGeom prst="rect">
            <a:avLst/>
          </a:prstGeo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317172" y="517117"/>
            <a:ext cx="4630782" cy="392521"/>
          </a:xfrm>
          <a:prstGeom prst="rect">
            <a:avLst/>
          </a:prstGeom>
        </p:spPr>
        <p:txBody>
          <a:bodyPr/>
          <a:lstStyle>
            <a:lvl1pPr>
              <a:defRPr sz="2000" b="1" i="0">
                <a:solidFill>
                  <a:srgbClr val="F9B033"/>
                </a:solidFill>
                <a:latin typeface="Montserrat SemiBold" pitchFamily="2" charset="77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10" name="Marcador de texto 9"/>
          <p:cNvSpPr>
            <a:spLocks noGrp="1"/>
          </p:cNvSpPr>
          <p:nvPr>
            <p:ph type="body" sz="quarter" idx="10"/>
          </p:nvPr>
        </p:nvSpPr>
        <p:spPr>
          <a:xfrm>
            <a:off x="1317172" y="1341119"/>
            <a:ext cx="4630782" cy="4188823"/>
          </a:xfrm>
          <a:prstGeom prst="rect">
            <a:avLst/>
          </a:prstGeom>
        </p:spPr>
        <p:txBody>
          <a:bodyPr/>
          <a:lstStyle>
            <a:lvl1pPr>
              <a:defRPr sz="1400" b="0" i="0">
                <a:solidFill>
                  <a:srgbClr val="29225C"/>
                </a:solidFill>
                <a:latin typeface="Montserrat" pitchFamily="2" charset="77"/>
              </a:defRPr>
            </a:lvl1pPr>
            <a:lvl2pPr>
              <a:defRPr sz="1400" b="0" i="0">
                <a:latin typeface="Montserrat" pitchFamily="2" charset="77"/>
              </a:defRPr>
            </a:lvl2pPr>
            <a:lvl3pPr>
              <a:defRPr sz="1400" b="0" i="0">
                <a:latin typeface="Montserrat" pitchFamily="2" charset="77"/>
              </a:defRPr>
            </a:lvl3pPr>
            <a:lvl4pPr>
              <a:defRPr sz="1400" b="0" i="0">
                <a:latin typeface="Montserrat" pitchFamily="2" charset="77"/>
              </a:defRPr>
            </a:lvl4pPr>
            <a:lvl5pPr>
              <a:defRPr sz="1400" b="0" i="0">
                <a:latin typeface="Montserrat" pitchFamily="2" charset="77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posición de imagen 4"/>
          <p:cNvSpPr>
            <a:spLocks noGrp="1"/>
          </p:cNvSpPr>
          <p:nvPr>
            <p:ph type="pic" sz="quarter" idx="11"/>
          </p:nvPr>
        </p:nvSpPr>
        <p:spPr>
          <a:xfrm>
            <a:off x="6244049" y="517525"/>
            <a:ext cx="5643152" cy="50038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9225C"/>
                </a:solidFill>
              </a:defRPr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341509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76CB2CB6-8B0F-A64F-80AD-53CAEDD8B7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09668" y="4347262"/>
            <a:ext cx="5069346" cy="3102137"/>
          </a:xfrm>
          <a:prstGeom prst="rect">
            <a:avLst/>
          </a:prstGeom>
        </p:spPr>
      </p:pic>
      <p:sp>
        <p:nvSpPr>
          <p:cNvPr id="6" name="Título 6"/>
          <p:cNvSpPr>
            <a:spLocks noGrp="1"/>
          </p:cNvSpPr>
          <p:nvPr>
            <p:ph type="title"/>
          </p:nvPr>
        </p:nvSpPr>
        <p:spPr>
          <a:xfrm>
            <a:off x="573258" y="948600"/>
            <a:ext cx="10796584" cy="1325563"/>
          </a:xfrm>
          <a:prstGeom prst="rect">
            <a:avLst/>
          </a:prstGeom>
        </p:spPr>
        <p:txBody>
          <a:bodyPr/>
          <a:lstStyle>
            <a:lvl1pPr>
              <a:defRPr sz="3600" b="0" i="0">
                <a:solidFill>
                  <a:srgbClr val="F9B033"/>
                </a:solidFill>
                <a:latin typeface="Montserrat Medium" pitchFamily="2" charset="77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7" name="Marcador de texto 10"/>
          <p:cNvSpPr>
            <a:spLocks noGrp="1"/>
          </p:cNvSpPr>
          <p:nvPr>
            <p:ph type="body" sz="quarter" idx="10"/>
          </p:nvPr>
        </p:nvSpPr>
        <p:spPr>
          <a:xfrm>
            <a:off x="605326" y="2274163"/>
            <a:ext cx="10696091" cy="852488"/>
          </a:xfrm>
          <a:prstGeom prst="rect">
            <a:avLst/>
          </a:prstGeom>
        </p:spPr>
        <p:txBody>
          <a:bodyPr/>
          <a:lstStyle>
            <a:lvl1pPr>
              <a:defRPr sz="2400" b="0" i="0">
                <a:solidFill>
                  <a:srgbClr val="29225C"/>
                </a:solidFill>
                <a:latin typeface="Montserrat" pitchFamily="2" charset="77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F9BDB07-0DDD-9745-BCA3-B8C82AAC60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231506" y="5235952"/>
            <a:ext cx="9105900" cy="1841500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6BF964C1-D572-D14E-8097-769CA213172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022783" y="4041913"/>
            <a:ext cx="2715387" cy="2694659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042605FE-61FC-FB4D-A30D-D3CBA068A89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486465" y="4269736"/>
            <a:ext cx="2968066" cy="2466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597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ítulo 1">
            <a:extLst>
              <a:ext uri="{FF2B5EF4-FFF2-40B4-BE49-F238E27FC236}">
                <a16:creationId xmlns:a16="http://schemas.microsoft.com/office/drawing/2014/main" id="{4E9A54EE-1124-2946-A3E7-B400C2638D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3088" y="949325"/>
            <a:ext cx="8078787" cy="13255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altLang="es-ES"/>
          </a:p>
        </p:txBody>
      </p:sp>
      <p:sp>
        <p:nvSpPr>
          <p:cNvPr id="8194" name="Marcador de texto 2">
            <a:extLst>
              <a:ext uri="{FF2B5EF4-FFF2-40B4-BE49-F238E27FC236}">
                <a16:creationId xmlns:a16="http://schemas.microsoft.com/office/drawing/2014/main" id="{2BA1BF2B-C027-5944-87AE-D8BEA0140EF1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 bwMode="auto">
          <a:xfrm>
            <a:off x="604838" y="2274888"/>
            <a:ext cx="8004175" cy="8524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alt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ítulo 11">
            <a:extLst>
              <a:ext uri="{FF2B5EF4-FFF2-40B4-BE49-F238E27FC236}">
                <a16:creationId xmlns:a16="http://schemas.microsoft.com/office/drawing/2014/main" id="{998166C5-B95B-9C48-AE99-C076BFAF5E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17625" y="517525"/>
            <a:ext cx="10515600" cy="3921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altLang="es-ES"/>
          </a:p>
        </p:txBody>
      </p:sp>
      <p:sp>
        <p:nvSpPr>
          <p:cNvPr id="9218" name="Marcador de texto 12">
            <a:extLst>
              <a:ext uri="{FF2B5EF4-FFF2-40B4-BE49-F238E27FC236}">
                <a16:creationId xmlns:a16="http://schemas.microsoft.com/office/drawing/2014/main" id="{E145C44D-E134-6748-9A5A-2D9762C373FB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 bwMode="auto">
          <a:xfrm>
            <a:off x="1317625" y="1174750"/>
            <a:ext cx="10515600" cy="43545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alt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ítulo 1">
            <a:extLst>
              <a:ext uri="{FF2B5EF4-FFF2-40B4-BE49-F238E27FC236}">
                <a16:creationId xmlns:a16="http://schemas.microsoft.com/office/drawing/2014/main" id="{6DA618B5-EFED-8A4F-8A05-01400DFAA3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17625" y="517525"/>
            <a:ext cx="4630738" cy="3921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altLang="es-ES"/>
          </a:p>
        </p:txBody>
      </p:sp>
      <p:sp>
        <p:nvSpPr>
          <p:cNvPr id="10242" name="Marcador de texto 2">
            <a:extLst>
              <a:ext uri="{FF2B5EF4-FFF2-40B4-BE49-F238E27FC236}">
                <a16:creationId xmlns:a16="http://schemas.microsoft.com/office/drawing/2014/main" id="{F78A12C6-AD64-0345-9835-2F62A546D5B3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 bwMode="auto">
          <a:xfrm>
            <a:off x="1317625" y="1109663"/>
            <a:ext cx="4630738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altLang="es-ES"/>
          </a:p>
        </p:txBody>
      </p:sp>
      <p:sp>
        <p:nvSpPr>
          <p:cNvPr id="10243" name="Marcador de posición de imagen 3">
            <a:extLst>
              <a:ext uri="{FF2B5EF4-FFF2-40B4-BE49-F238E27FC236}">
                <a16:creationId xmlns:a16="http://schemas.microsoft.com/office/drawing/2014/main" id="{B865EA0C-2131-3344-ADD3-D95765A7EDA6}"/>
              </a:ext>
            </a:extLst>
          </p:cNvPr>
          <p:cNvSpPr>
            <a:spLocks noGrp="1" noChangeArrowheads="1"/>
          </p:cNvSpPr>
          <p:nvPr>
            <p:ph type="pic" sz="quarter" idx="11"/>
          </p:nvPr>
        </p:nvSpPr>
        <p:spPr bwMode="auto">
          <a:xfrm>
            <a:off x="6243638" y="517525"/>
            <a:ext cx="5643562" cy="5003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PUERTOS Y COSTAS 2026" id="{9A2D6440-D1D6-054A-A22E-57CC2E78FF17}" vid="{A3E87168-463A-1A49-8FFF-EFD83CD7371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D998F562D699A4097FE5CAAA98C6A27" ma:contentTypeVersion="14" ma:contentTypeDescription="Crear nuevo documento." ma:contentTypeScope="" ma:versionID="467ad01d5976fc6d8afd52206827b999">
  <xsd:schema xmlns:xsd="http://www.w3.org/2001/XMLSchema" xmlns:xs="http://www.w3.org/2001/XMLSchema" xmlns:p="http://schemas.microsoft.com/office/2006/metadata/properties" xmlns:ns2="2a963155-e217-4bc1-b130-3fe6a6888da2" xmlns:ns3="51f1f656-c9e6-473c-86df-0bb4344ed3d4" targetNamespace="http://schemas.microsoft.com/office/2006/metadata/properties" ma:root="true" ma:fieldsID="c6e03a99e3887f39aef9e0bbd7a61e9e" ns2:_="" ns3:_="">
    <xsd:import namespace="2a963155-e217-4bc1-b130-3fe6a6888da2"/>
    <xsd:import namespace="51f1f656-c9e6-473c-86df-0bb4344ed3d4"/>
    <xsd:element name="properties">
      <xsd:complexType>
        <xsd:sequence>
          <xsd:element name="documentManagement">
            <xsd:complexType>
              <xsd:all>
                <xsd:element ref="ns2:MigrationSource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BillingMetadata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963155-e217-4bc1-b130-3fe6a6888da2" elementFormDefault="qualified">
    <xsd:import namespace="http://schemas.microsoft.com/office/2006/documentManagement/types"/>
    <xsd:import namespace="http://schemas.microsoft.com/office/infopath/2007/PartnerControls"/>
    <xsd:element name="MigrationSourceID" ma:index="8" nillable="true" ma:displayName="MigrationSourceID" ma:internalName="MigrationSourceID" ma:readOnly="true">
      <xsd:simpleType>
        <xsd:restriction base="dms:Text"/>
      </xsd:simpleType>
    </xsd:element>
    <xsd:element name="TaxCatchAll" ma:index="15" nillable="true" ma:displayName="Taxonomy Catch All Column" ma:hidden="true" ma:list="{78966344-7e73-4a67-81c6-f4b892e8c6f5}" ma:internalName="TaxCatchAll" ma:showField="CatchAllData" ma:web="2a963155-e217-4bc1-b130-3fe6a6888da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f1f656-c9e6-473c-86df-0bb4344ed3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Etiquetas de imagen" ma:readOnly="false" ma:fieldId="{5cf76f15-5ced-4ddc-b409-7134ff3c332f}" ma:taxonomyMulti="true" ma:sspId="42ad0fcc-bffd-4b40-bc29-0bacf8e7e4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SourceID xmlns="2a963155-e217-4bc1-b130-3fe6a6888da2">1WVDTtlpWWQkeIpjZCIq_mc15OEuDVFFM</MigrationSourceID>
    <lcf76f155ced4ddcb4097134ff3c332f xmlns="51f1f656-c9e6-473c-86df-0bb4344ed3d4">
      <Terms xmlns="http://schemas.microsoft.com/office/infopath/2007/PartnerControls"/>
    </lcf76f155ced4ddcb4097134ff3c332f>
    <TaxCatchAll xmlns="2a963155-e217-4bc1-b130-3fe6a6888da2" xsi:nil="true"/>
  </documentManagement>
</p:properties>
</file>

<file path=customXml/itemProps1.xml><?xml version="1.0" encoding="utf-8"?>
<ds:datastoreItem xmlns:ds="http://schemas.openxmlformats.org/officeDocument/2006/customXml" ds:itemID="{039C64A3-D295-4AD1-8EF1-2CF7F0B1D0B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4D6EE37-06C6-4497-9B11-4837E4D7C8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963155-e217-4bc1-b130-3fe6a6888da2"/>
    <ds:schemaRef ds:uri="51f1f656-c9e6-473c-86df-0bb4344ed3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AD07507-7936-4D0E-AD77-C2FACAD941E6}">
  <ds:schemaRefs>
    <ds:schemaRef ds:uri="http://www.w3.org/XML/1998/namespace"/>
    <ds:schemaRef ds:uri="http://purl.org/dc/terms/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51f1f656-c9e6-473c-86df-0bb4344ed3d4"/>
    <ds:schemaRef ds:uri="2a963155-e217-4bc1-b130-3fe6a6888da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PUERTOS Y COSTAS 2026</Template>
  <TotalTime>1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Montserrat</vt:lpstr>
      <vt:lpstr>Montserrat Medium</vt:lpstr>
      <vt:lpstr>Montserrat SemiBold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 Conde Berrueco</dc:creator>
  <cp:lastModifiedBy>Ana Conde Berrueco</cp:lastModifiedBy>
  <cp:revision>1</cp:revision>
  <dcterms:created xsi:type="dcterms:W3CDTF">2026-03-17T10:40:14Z</dcterms:created>
  <dcterms:modified xsi:type="dcterms:W3CDTF">2026-03-17T10:41:18Z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500.000000000000</vt:lpwstr>
  </property>
  <property fmtid="{D5CDD505-2E9C-101B-9397-08002B2CF9AE}" pid="3" name="ContentTypeId">
    <vt:lpwstr>0x0101001D998F562D699A4097FE5CAAA98C6A27</vt:lpwstr>
  </property>
  <property fmtid="{D5CDD505-2E9C-101B-9397-08002B2CF9AE}" pid="4" name="MediaServiceImageTags">
    <vt:lpwstr/>
  </property>
</Properties>
</file>